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32D12D2-4095-4D4C-9C25-725538AEB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81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39D77E7-6AA8-408F-870A-89976011F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397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23FFE3-7ECA-4881-8545-2749BAB14CC7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17744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3088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哦！主耶穌要再來，主耶穌快要再來！</a:t>
            </a:r>
          </a:p>
          <a:p>
            <a:pPr algn="ctr" eaLnBrk="1" hangingPunct="1"/>
            <a:r>
              <a:rPr lang="en-US" altLang="zh-TW" sz="2800" dirty="0"/>
              <a:t>Oh! He’s coming back again; He is coming back again,</a:t>
            </a:r>
          </a:p>
          <a:p>
            <a:pPr algn="ctr" eaLnBrk="1" hangingPunct="1"/>
            <a:r>
              <a:rPr lang="zh-TW" altLang="en-US" dirty="0"/>
              <a:t>我真歡樂因祂快回來接我！</a:t>
            </a:r>
          </a:p>
          <a:p>
            <a:pPr algn="ctr" eaLnBrk="1" hangingPunct="1"/>
            <a:r>
              <a:rPr lang="en-US" altLang="zh-TW" sz="2800" dirty="0"/>
              <a:t>I’m so glad that He is coming back again.</a:t>
            </a:r>
          </a:p>
          <a:p>
            <a:pPr algn="ctr" eaLnBrk="1" hangingPunct="1"/>
            <a:r>
              <a:rPr lang="zh-TW" altLang="en-US" dirty="0"/>
              <a:t>我口歡唱心歡跳，因我要見祂榮耀！</a:t>
            </a:r>
          </a:p>
          <a:p>
            <a:pPr algn="ctr" eaLnBrk="1" hangingPunct="1"/>
            <a:r>
              <a:rPr lang="en-US" altLang="zh-TW" sz="2800" dirty="0"/>
              <a:t>He is coming after me, and His glory I shall see,</a:t>
            </a:r>
          </a:p>
          <a:p>
            <a:pPr algn="ctr" eaLnBrk="1" hangingPunct="1"/>
            <a:r>
              <a:rPr lang="zh-TW" altLang="en-US" dirty="0"/>
              <a:t>真歡樂，祂快回來接我！</a:t>
            </a:r>
          </a:p>
          <a:p>
            <a:pPr algn="ctr" eaLnBrk="1" hangingPunct="1"/>
            <a:r>
              <a:rPr lang="en-US" altLang="zh-TW" sz="2800" dirty="0"/>
              <a:t>I’m so glad He is coming for me.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158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主耶穌要再來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HE’S COMING BACK AGAIN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218</TotalTime>
  <Words>98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H158  主耶穌要再來  HE’S COMING BACK AGAIN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36</cp:revision>
  <dcterms:created xsi:type="dcterms:W3CDTF">2001-04-19T19:07:54Z</dcterms:created>
  <dcterms:modified xsi:type="dcterms:W3CDTF">2017-08-02T22:22:57Z</dcterms:modified>
</cp:coreProperties>
</file>